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F16DD-C0B2-4E24-A899-0D23CB37BE01}" v="11" dt="2021-07-12T08:10:52.278"/>
    <p1510:client id="{42638C08-1EBD-1C6C-1034-17939509CF15}" v="639" dt="2021-07-13T11:15:17.435"/>
    <p1510:client id="{96FBD6D5-3930-087C-8F6A-204A56279ABE}" v="255" dt="2021-07-15T08:54:5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TChakarov18@codingburgas,bg" TargetMode="External"/><Relationship Id="rId1" Type="http://schemas.openxmlformats.org/officeDocument/2006/relationships/hyperlink" Target="mailto:BGBinev18@codingburgas.bg" TargetMode="Externa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mailto:BGBinev18@codingburgas.bg" TargetMode="External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://STChakarov18@codingburgas,bg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1115CA-6FBC-440F-888D-EF595B6738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47FEE5D-0030-403C-AA42-B7737E88DAA4}">
      <dgm:prSet/>
      <dgm:spPr/>
      <dgm:t>
        <a:bodyPr/>
        <a:lstStyle/>
        <a:p>
          <a:pPr>
            <a:defRPr cap="all"/>
          </a:pPr>
          <a:r>
            <a:rPr lang="en-US"/>
            <a:t>Boyan Grigorov Binev - </a:t>
          </a:r>
          <a:r>
            <a:rPr lang="en-US" dirty="0">
              <a:hlinkClick xmlns:r="http://schemas.openxmlformats.org/officeDocument/2006/relationships" r:id="rId1"/>
            </a:rPr>
            <a:t>BGBinev18@codingburgas.bg</a:t>
          </a:r>
          <a:endParaRPr lang="en-US" dirty="0"/>
        </a:p>
      </dgm:t>
    </dgm:pt>
    <dgm:pt modelId="{7847C1B2-054A-4F52-8C96-A49B201ADA3F}" type="parTrans" cxnId="{DD7E4BC1-1B23-459C-8016-D8AD3871D5A4}">
      <dgm:prSet/>
      <dgm:spPr/>
      <dgm:t>
        <a:bodyPr/>
        <a:lstStyle/>
        <a:p>
          <a:endParaRPr lang="en-US"/>
        </a:p>
      </dgm:t>
    </dgm:pt>
    <dgm:pt modelId="{0A9242B9-DCA4-42B4-97D5-DE3A47DD88DF}" type="sibTrans" cxnId="{DD7E4BC1-1B23-459C-8016-D8AD3871D5A4}">
      <dgm:prSet/>
      <dgm:spPr/>
      <dgm:t>
        <a:bodyPr/>
        <a:lstStyle/>
        <a:p>
          <a:endParaRPr lang="en-US"/>
        </a:p>
      </dgm:t>
    </dgm:pt>
    <dgm:pt modelId="{D6EAE056-91D3-4635-8E04-0CB391AC39C3}">
      <dgm:prSet/>
      <dgm:spPr/>
      <dgm:t>
        <a:bodyPr/>
        <a:lstStyle/>
        <a:p>
          <a:pPr rtl="0">
            <a:defRPr cap="all"/>
          </a:pPr>
          <a:r>
            <a:rPr lang="en-US" dirty="0"/>
            <a:t>Stoicho Tomov Chakarov -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>
              <a:hlinkClick xmlns:r="http://schemas.openxmlformats.org/officeDocument/2006/relationships" r:id="rId2"/>
            </a:rPr>
            <a:t>STChakarov18@codingburgas.</a:t>
          </a:r>
          <a:r>
            <a:rPr lang="en-US" dirty="0">
              <a:latin typeface="Calibri Light" panose="020F0302020204030204"/>
              <a:hlinkClick xmlns:r="http://schemas.openxmlformats.org/officeDocument/2006/relationships" r:id="rId2"/>
            </a:rPr>
            <a:t>bg</a:t>
          </a:r>
          <a:endParaRPr lang="en-US" dirty="0">
            <a:hlinkClick xmlns:r="http://schemas.openxmlformats.org/officeDocument/2006/relationships" r:id="rId2"/>
          </a:endParaRPr>
        </a:p>
      </dgm:t>
    </dgm:pt>
    <dgm:pt modelId="{EDC5BFDF-A256-4560-B86C-24D91EDA2EDB}" type="parTrans" cxnId="{FA699E6E-72A8-43F7-9D86-E94AB82433D4}">
      <dgm:prSet/>
      <dgm:spPr/>
      <dgm:t>
        <a:bodyPr/>
        <a:lstStyle/>
        <a:p>
          <a:endParaRPr lang="en-US"/>
        </a:p>
      </dgm:t>
    </dgm:pt>
    <dgm:pt modelId="{3845594B-3D21-4700-AF29-E316DF0A1BF7}" type="sibTrans" cxnId="{FA699E6E-72A8-43F7-9D86-E94AB82433D4}">
      <dgm:prSet/>
      <dgm:spPr/>
      <dgm:t>
        <a:bodyPr/>
        <a:lstStyle/>
        <a:p>
          <a:endParaRPr lang="en-US"/>
        </a:p>
      </dgm:t>
    </dgm:pt>
    <dgm:pt modelId="{C65CF966-4064-4FB3-A3A7-4D7DC7163C12}" type="pres">
      <dgm:prSet presAssocID="{4D1115CA-6FBC-440F-888D-EF595B673857}" presName="root" presStyleCnt="0">
        <dgm:presLayoutVars>
          <dgm:dir/>
          <dgm:resizeHandles val="exact"/>
        </dgm:presLayoutVars>
      </dgm:prSet>
      <dgm:spPr/>
    </dgm:pt>
    <dgm:pt modelId="{2FF7CBC7-7CAF-40F1-BFA8-7CAB34EC0B5D}" type="pres">
      <dgm:prSet presAssocID="{147FEE5D-0030-403C-AA42-B7737E88DAA4}" presName="compNode" presStyleCnt="0"/>
      <dgm:spPr/>
    </dgm:pt>
    <dgm:pt modelId="{0B355F87-B770-45EA-AF04-FCFB2BA1FCDD}" type="pres">
      <dgm:prSet presAssocID="{147FEE5D-0030-403C-AA42-B7737E88DAA4}" presName="iconBgRect" presStyleLbl="bgShp" presStyleIdx="0" presStyleCnt="2"/>
      <dgm:spPr/>
    </dgm:pt>
    <dgm:pt modelId="{6DC9D4DA-3943-47A9-8D53-4AB71B2F128B}" type="pres">
      <dgm:prSet presAssocID="{147FEE5D-0030-403C-AA42-B7737E88DAA4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A3557FB-3E40-47B7-AD53-A9740B702F58}" type="pres">
      <dgm:prSet presAssocID="{147FEE5D-0030-403C-AA42-B7737E88DAA4}" presName="spaceRect" presStyleCnt="0"/>
      <dgm:spPr/>
    </dgm:pt>
    <dgm:pt modelId="{54397441-3749-40DA-9EE7-DF44C785DC0B}" type="pres">
      <dgm:prSet presAssocID="{147FEE5D-0030-403C-AA42-B7737E88DAA4}" presName="textRect" presStyleLbl="revTx" presStyleIdx="0" presStyleCnt="2">
        <dgm:presLayoutVars>
          <dgm:chMax val="1"/>
          <dgm:chPref val="1"/>
        </dgm:presLayoutVars>
      </dgm:prSet>
      <dgm:spPr/>
    </dgm:pt>
    <dgm:pt modelId="{1775B208-1B49-467B-ADA7-9EEFFBE26480}" type="pres">
      <dgm:prSet presAssocID="{0A9242B9-DCA4-42B4-97D5-DE3A47DD88DF}" presName="sibTrans" presStyleCnt="0"/>
      <dgm:spPr/>
    </dgm:pt>
    <dgm:pt modelId="{A768CCB6-F170-42F0-A0F4-198FAB595E04}" type="pres">
      <dgm:prSet presAssocID="{D6EAE056-91D3-4635-8E04-0CB391AC39C3}" presName="compNode" presStyleCnt="0"/>
      <dgm:spPr/>
    </dgm:pt>
    <dgm:pt modelId="{583882BF-73C5-46F7-9B0F-01F9F2DB627E}" type="pres">
      <dgm:prSet presAssocID="{D6EAE056-91D3-4635-8E04-0CB391AC39C3}" presName="iconBgRect" presStyleLbl="bgShp" presStyleIdx="1" presStyleCnt="2"/>
      <dgm:spPr/>
    </dgm:pt>
    <dgm:pt modelId="{8293A7DA-2B30-4BA9-8CB1-285A883A7AA3}" type="pres">
      <dgm:prSet presAssocID="{D6EAE056-91D3-4635-8E04-0CB391AC39C3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C227318-E17E-4AF0-BB10-24B0883EAA3B}" type="pres">
      <dgm:prSet presAssocID="{D6EAE056-91D3-4635-8E04-0CB391AC39C3}" presName="spaceRect" presStyleCnt="0"/>
      <dgm:spPr/>
    </dgm:pt>
    <dgm:pt modelId="{9E496BDC-5BE9-4B36-9DF1-1D0550FBB65A}" type="pres">
      <dgm:prSet presAssocID="{D6EAE056-91D3-4635-8E04-0CB391AC39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DC56E2D-A24D-407B-9513-D3378A2E9AE4}" type="presOf" srcId="{D6EAE056-91D3-4635-8E04-0CB391AC39C3}" destId="{9E496BDC-5BE9-4B36-9DF1-1D0550FBB65A}" srcOrd="0" destOrd="0" presId="urn:microsoft.com/office/officeart/2018/5/layout/IconCircleLabelList"/>
    <dgm:cxn modelId="{FA699E6E-72A8-43F7-9D86-E94AB82433D4}" srcId="{4D1115CA-6FBC-440F-888D-EF595B673857}" destId="{D6EAE056-91D3-4635-8E04-0CB391AC39C3}" srcOrd="1" destOrd="0" parTransId="{EDC5BFDF-A256-4560-B86C-24D91EDA2EDB}" sibTransId="{3845594B-3D21-4700-AF29-E316DF0A1BF7}"/>
    <dgm:cxn modelId="{C4980E88-9514-4456-87A5-DE1D16719EEE}" type="presOf" srcId="{4D1115CA-6FBC-440F-888D-EF595B673857}" destId="{C65CF966-4064-4FB3-A3A7-4D7DC7163C12}" srcOrd="0" destOrd="0" presId="urn:microsoft.com/office/officeart/2018/5/layout/IconCircleLabelList"/>
    <dgm:cxn modelId="{DD7E4BC1-1B23-459C-8016-D8AD3871D5A4}" srcId="{4D1115CA-6FBC-440F-888D-EF595B673857}" destId="{147FEE5D-0030-403C-AA42-B7737E88DAA4}" srcOrd="0" destOrd="0" parTransId="{7847C1B2-054A-4F52-8C96-A49B201ADA3F}" sibTransId="{0A9242B9-DCA4-42B4-97D5-DE3A47DD88DF}"/>
    <dgm:cxn modelId="{26CE4FEF-053D-4F16-BA6F-0D0D57F833BA}" type="presOf" srcId="{147FEE5D-0030-403C-AA42-B7737E88DAA4}" destId="{54397441-3749-40DA-9EE7-DF44C785DC0B}" srcOrd="0" destOrd="0" presId="urn:microsoft.com/office/officeart/2018/5/layout/IconCircleLabelList"/>
    <dgm:cxn modelId="{16AA232A-F39E-4F80-9F36-253927AD5907}" type="presParOf" srcId="{C65CF966-4064-4FB3-A3A7-4D7DC7163C12}" destId="{2FF7CBC7-7CAF-40F1-BFA8-7CAB34EC0B5D}" srcOrd="0" destOrd="0" presId="urn:microsoft.com/office/officeart/2018/5/layout/IconCircleLabelList"/>
    <dgm:cxn modelId="{0BFAB1B3-87C9-49E9-84D6-EFB701C7CDC8}" type="presParOf" srcId="{2FF7CBC7-7CAF-40F1-BFA8-7CAB34EC0B5D}" destId="{0B355F87-B770-45EA-AF04-FCFB2BA1FCDD}" srcOrd="0" destOrd="0" presId="urn:microsoft.com/office/officeart/2018/5/layout/IconCircleLabelList"/>
    <dgm:cxn modelId="{C4190EC2-8FCB-4E4D-8676-09A930A9F7F4}" type="presParOf" srcId="{2FF7CBC7-7CAF-40F1-BFA8-7CAB34EC0B5D}" destId="{6DC9D4DA-3943-47A9-8D53-4AB71B2F128B}" srcOrd="1" destOrd="0" presId="urn:microsoft.com/office/officeart/2018/5/layout/IconCircleLabelList"/>
    <dgm:cxn modelId="{1711E22F-89EE-487A-9A9C-1D22BF391550}" type="presParOf" srcId="{2FF7CBC7-7CAF-40F1-BFA8-7CAB34EC0B5D}" destId="{7A3557FB-3E40-47B7-AD53-A9740B702F58}" srcOrd="2" destOrd="0" presId="urn:microsoft.com/office/officeart/2018/5/layout/IconCircleLabelList"/>
    <dgm:cxn modelId="{1FF5F993-FA3E-4405-A699-F81E2AAC615B}" type="presParOf" srcId="{2FF7CBC7-7CAF-40F1-BFA8-7CAB34EC0B5D}" destId="{54397441-3749-40DA-9EE7-DF44C785DC0B}" srcOrd="3" destOrd="0" presId="urn:microsoft.com/office/officeart/2018/5/layout/IconCircleLabelList"/>
    <dgm:cxn modelId="{66194E52-7C6F-4F64-9501-3874FAEC48FC}" type="presParOf" srcId="{C65CF966-4064-4FB3-A3A7-4D7DC7163C12}" destId="{1775B208-1B49-467B-ADA7-9EEFFBE26480}" srcOrd="1" destOrd="0" presId="urn:microsoft.com/office/officeart/2018/5/layout/IconCircleLabelList"/>
    <dgm:cxn modelId="{456EA245-7D01-460C-B6F0-AAF31274C397}" type="presParOf" srcId="{C65CF966-4064-4FB3-A3A7-4D7DC7163C12}" destId="{A768CCB6-F170-42F0-A0F4-198FAB595E04}" srcOrd="2" destOrd="0" presId="urn:microsoft.com/office/officeart/2018/5/layout/IconCircleLabelList"/>
    <dgm:cxn modelId="{DA1B5E8F-09A0-4BD8-9E98-C8F1B3ECE0D5}" type="presParOf" srcId="{A768CCB6-F170-42F0-A0F4-198FAB595E04}" destId="{583882BF-73C5-46F7-9B0F-01F9F2DB627E}" srcOrd="0" destOrd="0" presId="urn:microsoft.com/office/officeart/2018/5/layout/IconCircleLabelList"/>
    <dgm:cxn modelId="{400564F6-D223-4D67-9683-115CBAB0BE85}" type="presParOf" srcId="{A768CCB6-F170-42F0-A0F4-198FAB595E04}" destId="{8293A7DA-2B30-4BA9-8CB1-285A883A7AA3}" srcOrd="1" destOrd="0" presId="urn:microsoft.com/office/officeart/2018/5/layout/IconCircleLabelList"/>
    <dgm:cxn modelId="{33556450-4A5B-4C55-9A8B-5219C9A1694C}" type="presParOf" srcId="{A768CCB6-F170-42F0-A0F4-198FAB595E04}" destId="{DC227318-E17E-4AF0-BB10-24B0883EAA3B}" srcOrd="2" destOrd="0" presId="urn:microsoft.com/office/officeart/2018/5/layout/IconCircleLabelList"/>
    <dgm:cxn modelId="{B12D0D21-67CB-41A9-9247-44C6890C0CBA}" type="presParOf" srcId="{A768CCB6-F170-42F0-A0F4-198FAB595E04}" destId="{9E496BDC-5BE9-4B36-9DF1-1D0550FBB6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5F87-B770-45EA-AF04-FCFB2BA1FCDD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9D4DA-3943-47A9-8D53-4AB71B2F128B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97441-3749-40DA-9EE7-DF44C785DC0B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Boyan Grigorov Binev - </a:t>
          </a:r>
          <a:r>
            <a:rPr lang="en-US" sz="1700" kern="1200" dirty="0">
              <a:hlinkClick xmlns:r="http://schemas.openxmlformats.org/officeDocument/2006/relationships" r:id="rId3"/>
            </a:rPr>
            <a:t>BGBinev18@codingburgas.bg</a:t>
          </a:r>
          <a:endParaRPr lang="en-US" sz="1700" kern="1200" dirty="0"/>
        </a:p>
      </dsp:txBody>
      <dsp:txXfrm>
        <a:off x="1342800" y="3255669"/>
        <a:ext cx="3600000" cy="720000"/>
      </dsp:txXfrm>
    </dsp:sp>
    <dsp:sp modelId="{583882BF-73C5-46F7-9B0F-01F9F2DB627E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3A7DA-2B30-4BA9-8CB1-285A883A7AA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96BDC-5BE9-4B36-9DF1-1D0550FBB65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Stoicho Tomov Chakarov -</a:t>
          </a:r>
          <a:r>
            <a:rPr lang="en-US" sz="1700" kern="1200" dirty="0">
              <a:latin typeface="Calibri Light" panose="020F0302020204030204"/>
            </a:rPr>
            <a:t> </a:t>
          </a:r>
          <a:r>
            <a:rPr lang="en-US" sz="1700" kern="1200" dirty="0">
              <a:hlinkClick xmlns:r="http://schemas.openxmlformats.org/officeDocument/2006/relationships" r:id="rId6"/>
            </a:rPr>
            <a:t>STChakarov18@codingburgas.</a:t>
          </a:r>
          <a:r>
            <a:rPr lang="en-US" sz="1700" kern="1200" dirty="0">
              <a:latin typeface="Calibri Light" panose="020F0302020204030204"/>
              <a:hlinkClick xmlns:r="http://schemas.openxmlformats.org/officeDocument/2006/relationships" r:id="rId6"/>
            </a:rPr>
            <a:t>bg</a:t>
          </a:r>
          <a:endParaRPr lang="en-US" sz="1700" kern="1200" dirty="0">
            <a:hlinkClick xmlns:r="http://schemas.openxmlformats.org/officeDocument/2006/relationships" r:id="rId6"/>
          </a:endParaRP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2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7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5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8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9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7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4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6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3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2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tree, sky, golf&#10;&#10;Description automatically generated">
            <a:extLst>
              <a:ext uri="{FF2B5EF4-FFF2-40B4-BE49-F238E27FC236}">
                <a16:creationId xmlns:a16="http://schemas.microsoft.com/office/drawing/2014/main" id="{9C542975-B181-4726-9460-8FA4B7CD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Kindergarten System Project</a:t>
            </a: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6006-45E3-49B9-A1C8-9CFEDF2B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" y="321734"/>
            <a:ext cx="12183259" cy="1135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cs typeface="Calibri Light"/>
              </a:rPr>
              <a:t>Team Family always wins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D05EEC-EEF7-4A9E-AB8C-EE8A5DD50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4036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97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95DEA-C4FC-4753-BA68-367C8677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8" y="481795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Used technologies</a:t>
            </a:r>
          </a:p>
        </p:txBody>
      </p:sp>
      <p:sp>
        <p:nvSpPr>
          <p:cNvPr id="24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4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Graphic 17" descr="Computer">
            <a:extLst>
              <a:ext uri="{FF2B5EF4-FFF2-40B4-BE49-F238E27FC236}">
                <a16:creationId xmlns:a16="http://schemas.microsoft.com/office/drawing/2014/main" id="{111295C2-D2B6-401F-9047-18F9E1EB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  <p:pic>
        <p:nvPicPr>
          <p:cNvPr id="4" name="Picture 4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6D577AEA-A0A6-4505-A1DA-0C734305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0" y="1997706"/>
            <a:ext cx="1084007" cy="12279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10BB5F-266B-4B7C-843B-D0A1DB9FC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87" y="3470787"/>
            <a:ext cx="1206910" cy="120691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F790252A-708D-4B48-ABED-625A2C12E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45" y="5080819"/>
            <a:ext cx="1354394" cy="135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983EC-B228-41A2-99F2-CDDA162425C2}"/>
              </a:ext>
            </a:extLst>
          </p:cNvPr>
          <p:cNvSpPr txBox="1"/>
          <p:nvPr/>
        </p:nvSpPr>
        <p:spPr>
          <a:xfrm>
            <a:off x="2217174" y="22786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C++ is the programming language we used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EFBB3-A8DE-4E41-AA3D-2A026559D737}"/>
              </a:ext>
            </a:extLst>
          </p:cNvPr>
          <p:cNvSpPr txBox="1"/>
          <p:nvPr/>
        </p:nvSpPr>
        <p:spPr>
          <a:xfrm>
            <a:off x="2237146" y="374885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Visual Studio is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our development environment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B5AA7-5170-4F68-96AA-E15F985602EB}"/>
              </a:ext>
            </a:extLst>
          </p:cNvPr>
          <p:cNvSpPr txBox="1"/>
          <p:nvPr/>
        </p:nvSpPr>
        <p:spPr>
          <a:xfrm>
            <a:off x="2232537" y="550176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Git Gub was the platform </a:t>
            </a:r>
            <a:r>
              <a:rPr lang="en-US">
                <a:solidFill>
                  <a:schemeClr val="bg1"/>
                </a:solidFill>
                <a:cs typeface="Calibri"/>
              </a:rPr>
              <a:t>we used to track our progress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59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A4D6F15-CD19-4DA1-9AD0-DEC882FD7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r="1553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8A9A-2FDB-48FA-B8E0-9ACEAC5D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161" y="1619538"/>
            <a:ext cx="3286941" cy="5592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">
                <a:latin typeface="Arial"/>
                <a:cs typeface="Arial"/>
              </a:rPr>
              <a:t>The purpose of our </a:t>
            </a:r>
            <a:r>
              <a:rPr lang="en" dirty="0">
                <a:latin typeface="Arial"/>
                <a:cs typeface="Arial"/>
              </a:rPr>
              <a:t>project is to facilitate the work with the systems of the kindergartens by making the application much easier.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5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9528211-6A4A-4F7A-ADBF-9D510461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3511" r="-1" b="30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12A42B-6165-44BF-BCB8-D82BE4D814E1}"/>
              </a:ext>
            </a:extLst>
          </p:cNvPr>
          <p:cNvSpPr txBox="1"/>
          <p:nvPr/>
        </p:nvSpPr>
        <p:spPr>
          <a:xfrm>
            <a:off x="3593690" y="5302043"/>
            <a:ext cx="63442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Thank you for the attention</a:t>
            </a:r>
          </a:p>
        </p:txBody>
      </p:sp>
      <p:pic>
        <p:nvPicPr>
          <p:cNvPr id="2" name="Don Omar ft (mp3cut.net)">
            <a:hlinkClick r:id="" action="ppaction://media"/>
            <a:extLst>
              <a:ext uri="{FF2B5EF4-FFF2-40B4-BE49-F238E27FC236}">
                <a16:creationId xmlns:a16="http://schemas.microsoft.com/office/drawing/2014/main" id="{A44579DD-09A4-4DC3-A39A-48022CA88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10" y="532199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Kindergarten System Project</vt:lpstr>
      <vt:lpstr>Team Family always wins</vt:lpstr>
      <vt:lpstr>Used technologies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207</cp:revision>
  <dcterms:created xsi:type="dcterms:W3CDTF">2021-07-12T08:10:00Z</dcterms:created>
  <dcterms:modified xsi:type="dcterms:W3CDTF">2021-07-16T06:19:32Z</dcterms:modified>
</cp:coreProperties>
</file>